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3" r:id="rId7"/>
    <p:sldId id="258" r:id="rId8"/>
    <p:sldId id="259" r:id="rId9"/>
    <p:sldId id="260" r:id="rId10"/>
    <p:sldId id="261" r:id="rId11"/>
    <p:sldId id="266" r:id="rId12"/>
    <p:sldId id="265" r:id="rId13"/>
    <p:sldId id="262" r:id="rId14"/>
  </p:sldIdLst>
  <p:sldSz cx="12192000" cy="6858000"/>
  <p:notesSz cx="6858000" cy="9144000"/>
  <p:embeddedFontLst>
    <p:embeddedFont>
      <p:font typeface="Andika" panose="02000000000000000000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ci Reuben Rev" userId="d5891acc-0b8a-42ee-a2bb-a92dbee3a939" providerId="ADAL" clId="{20A21C8D-2CB9-4707-8BAA-6D18E146BD29}"/>
    <pc:docChg chg="modSld">
      <pc:chgData name="Gauci Reuben Rev" userId="d5891acc-0b8a-42ee-a2bb-a92dbee3a939" providerId="ADAL" clId="{20A21C8D-2CB9-4707-8BAA-6D18E146BD29}" dt="2022-12-21T07:39:09.406" v="9" actId="1076"/>
      <pc:docMkLst>
        <pc:docMk/>
      </pc:docMkLst>
      <pc:sldChg chg="modSp mod">
        <pc:chgData name="Gauci Reuben Rev" userId="d5891acc-0b8a-42ee-a2bb-a92dbee3a939" providerId="ADAL" clId="{20A21C8D-2CB9-4707-8BAA-6D18E146BD29}" dt="2022-12-21T07:39:09.406" v="9" actId="1076"/>
        <pc:sldMkLst>
          <pc:docMk/>
          <pc:sldMk cId="1477466697" sldId="256"/>
        </pc:sldMkLst>
        <pc:spChg chg="mod">
          <ac:chgData name="Gauci Reuben Rev" userId="d5891acc-0b8a-42ee-a2bb-a92dbee3a939" providerId="ADAL" clId="{20A21C8D-2CB9-4707-8BAA-6D18E146BD29}" dt="2022-12-21T07:39:09.406" v="9" actId="1076"/>
          <ac:spMkLst>
            <pc:docMk/>
            <pc:sldMk cId="1477466697" sldId="256"/>
            <ac:spMk id="5" creationId="{277D2C83-4D78-E16B-B3F3-D65320749F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B9CB-AB91-D73C-2555-643A2CD6A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98BFB-88EE-6794-8005-21DAE5543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1B608-16B7-898C-EF50-736C9FE2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ADBCD-E07F-3390-5CD6-201C0193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27C47-56A5-FCD3-7CD4-78D148BD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05960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7248-388E-5B53-2242-65A5CB6A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EB6C1-37B0-41D4-F91D-9DC83FB3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DADE3-FA6F-A66E-9115-F2D1235B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EB29D-D847-B97D-9BFB-DC7EB6FF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56B7-4C80-FE6C-5CD8-564C7388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61955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610A8-B173-86AB-C967-75E4749A5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FC66D-9EC4-E989-D806-AB80CEE7C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9990-8DF8-FBA7-773C-377D59B2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6A6D-2453-8D5A-2BB8-7E20F322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C250-FA26-5D04-7A67-5208FA06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13872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0E6A-4A43-56FC-FD0A-2C37DA16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FE7E-7FB3-7DC2-4A74-222920D7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7A2E9-C3F5-B994-088B-A31DA688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257D8-0F60-A74C-C0AA-377C1766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983B7-402C-1C65-E750-2E63300A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55128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CEB0-2F95-E466-3AA6-5F29339A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F7BAA-126E-9FAB-3691-40A67FB74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C4DFA-5BC8-B4F9-1392-0E4C7A6F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0680E-6880-4B34-50F9-230FA820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F417-5420-778E-3264-A12E8F28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60286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B183-08F6-09F1-501F-F15BDEFC1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15F49-6FA2-75CD-5835-9BA5A1F80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4B6CF-5069-248A-0619-95643F80F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EB382-214B-6EC8-A5EC-6CA4A615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57118-6F98-575E-0AEA-1864B6D6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A30F5-CC74-D2F5-C628-B37236C4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70444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5189-44EE-9C59-1235-AE34EA61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825F2-137E-9471-70F9-37692478F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F82E6-4DA7-8773-3347-EDB9DFED1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BA497-6C5D-EB07-4569-D3EA05EBE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F32F8-C0F2-E1E7-8F65-8CB048548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05F65-AAF7-2ECE-8575-F34BD117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2C1C0-667D-8D57-4FC4-AE798224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E084E-252B-E479-A577-0679F12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9562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D36F-13EF-3F47-A6FD-64DA7D24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7AFFB-6970-07D6-19DE-86D1C144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53682-60D1-2ED3-4C54-94E77A15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03AA0-864C-BF01-2CDF-6DE417F3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23238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2D628-92B7-090B-9068-739BB665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E9356-71DA-057D-B6E2-B00AA1D6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3D41-6C5A-BD86-5CB3-A6707CE3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6130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A09A-676F-7FF6-C6FF-CB46908E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5F3AB-52BC-D25C-5D9E-6B80C54F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26159-F205-3D0F-D2A2-9ED87C819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2E6A1-1736-585B-66DF-41ECB783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94D08-3D4C-B057-9AC6-47BCE1E1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D57D9-E3EA-41AD-5253-8ABC290E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87590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6E72-C3F9-02B3-35F9-DC4B7C2A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6ECFC-B483-0BC4-EC33-326709D3F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A2D90-5C68-70D7-21A1-A81786BE8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A4F0E-6B7F-E055-B2E0-5EC60BD2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1C9F7-E16F-C5E9-ED79-5EBFB476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5640E-4F1B-CD6C-48F9-3A84E99F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63299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2B12D-FC26-1FB7-61F7-2EDB065F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03595-BF5D-BDD8-1DDC-DF842AFE7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CFCBE-1B2F-1951-840D-D5D36E8FF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CC8A-2567-4292-B073-AB223C816C38}" type="datetimeFigureOut">
              <a:rPr lang="en-MT" smtClean="0"/>
              <a:t>12/21/2022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CFC8-B418-F48A-2B3E-23935B2F6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5460-BD30-F8AF-63AC-74D7DA7D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464F-FB40-4E8B-9C8F-A78FFBF82FE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69921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7D2C83-4D78-E16B-B3F3-D65320749F2C}"/>
              </a:ext>
            </a:extLst>
          </p:cNvPr>
          <p:cNvSpPr txBox="1"/>
          <p:nvPr/>
        </p:nvSpPr>
        <p:spPr>
          <a:xfrm>
            <a:off x="1122851" y="1982450"/>
            <a:ext cx="81889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 err="1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Milied</a:t>
            </a:r>
            <a:endParaRPr lang="en-US" sz="4000" b="0" i="0" u="none" strike="noStrike" baseline="0" dirty="0">
              <a:solidFill>
                <a:srgbClr val="00206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mt-MT" sz="4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</a:t>
            </a:r>
            <a:r>
              <a:rPr lang="en-GB" sz="4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r>
              <a:rPr lang="mt-MT" sz="4800" b="1" dirty="0">
                <a:solidFill>
                  <a:srgbClr val="00206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ta’ Diċembru</a:t>
            </a:r>
            <a:endParaRPr lang="en-MT" sz="4000" dirty="0">
              <a:solidFill>
                <a:srgbClr val="00206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C8629C-D73F-0A9B-B856-B3CF2B80A057}"/>
              </a:ext>
            </a:extLst>
          </p:cNvPr>
          <p:cNvCxnSpPr/>
          <p:nvPr/>
        </p:nvCxnSpPr>
        <p:spPr>
          <a:xfrm>
            <a:off x="0" y="3630967"/>
            <a:ext cx="12192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46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3AF26-E181-4004-BA8C-577B331B0A72}"/>
              </a:ext>
            </a:extLst>
          </p:cNvPr>
          <p:cNvSpPr txBox="1"/>
          <p:nvPr/>
        </p:nvSpPr>
        <p:spPr>
          <a:xfrm>
            <a:off x="800100" y="3787383"/>
            <a:ext cx="11623128" cy="244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Il-</a:t>
            </a:r>
            <a:r>
              <a:rPr lang="en-US" sz="3500" b="0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Kelma</a:t>
            </a:r>
            <a:r>
              <a:rPr lang="en-US" sz="35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r>
              <a:rPr lang="en-US" sz="3500" b="0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tal-Mulej</a:t>
            </a:r>
            <a:r>
              <a:rPr lang="en-US" sz="35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5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It-</a:t>
            </a:r>
            <a:r>
              <a:rPr lang="en-US" sz="35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Tifħir</a:t>
            </a:r>
            <a:r>
              <a:rPr lang="en-US" sz="35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r>
              <a:rPr lang="en-US" sz="35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lilek</a:t>
            </a:r>
            <a:r>
              <a:rPr lang="en-US" sz="35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r>
              <a:rPr lang="en-US" sz="35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Kristu</a:t>
            </a:r>
            <a:endParaRPr lang="en-MT" sz="3500" b="1" dirty="0">
              <a:solidFill>
                <a:srgbClr val="00206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MT" sz="3500" b="1" dirty="0">
              <a:solidFill>
                <a:srgbClr val="00206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0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3AF26-E181-4004-BA8C-577B331B0A72}"/>
              </a:ext>
            </a:extLst>
          </p:cNvPr>
          <p:cNvSpPr txBox="1"/>
          <p:nvPr/>
        </p:nvSpPr>
        <p:spPr>
          <a:xfrm>
            <a:off x="639326" y="154329"/>
            <a:ext cx="11465582" cy="499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L-</a:t>
            </a:r>
            <a:r>
              <a:rPr lang="en-US" sz="35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Ewwel</a:t>
            </a:r>
            <a:r>
              <a:rPr lang="en-US" sz="35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Qari </a:t>
            </a:r>
            <a:endParaRPr lang="mt-MT" sz="3500" b="1" i="0" u="none" strike="noStrike" baseline="0" dirty="0">
              <a:solidFill>
                <a:srgbClr val="002060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5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Qari m</a:t>
            </a:r>
            <a:r>
              <a:rPr lang="mt-MT" sz="35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it-Tieni Ktieb ta’ Samwel</a:t>
            </a:r>
            <a:endParaRPr lang="en-US" sz="3500" b="0" i="0" u="none" strike="noStrike" baseline="0" dirty="0">
              <a:solidFill>
                <a:srgbClr val="002060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000" b="0" i="0" u="none" strike="noStrike" baseline="0" dirty="0">
              <a:solidFill>
                <a:srgbClr val="002060"/>
              </a:solidFill>
              <a:latin typeface="Andika" panose="02000000000000000000" pitchFamily="2" charset="0"/>
            </a:endParaRPr>
          </a:p>
          <a:p>
            <a:pPr marR="95250">
              <a:lnSpc>
                <a:spcPct val="115000"/>
              </a:lnSpc>
              <a:spcAft>
                <a:spcPts val="800"/>
              </a:spcAft>
            </a:pPr>
            <a:r>
              <a:rPr lang="it-IT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Il-poplu li kien miexi fid-dlam ra dawl kbir;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>
              <a:lnSpc>
                <a:spcPct val="115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in-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nies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joqogħdu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f’art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id-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dlam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dawl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idda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fuqhom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>
              <a:lnSpc>
                <a:spcPct val="115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 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kattart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il-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ġens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>
              <a:lnSpc>
                <a:spcPct val="115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kabbart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l-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hena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5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3AF26-E181-4004-BA8C-577B331B0A72}"/>
              </a:ext>
            </a:extLst>
          </p:cNvPr>
          <p:cNvSpPr txBox="1"/>
          <p:nvPr/>
        </p:nvSpPr>
        <p:spPr>
          <a:xfrm>
            <a:off x="363209" y="635395"/>
            <a:ext cx="11465582" cy="431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5250">
              <a:lnSpc>
                <a:spcPct val="115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huma 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ferħu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quddiemek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>
              <a:lnSpc>
                <a:spcPct val="115000"/>
              </a:lnSpc>
              <a:spcAft>
                <a:spcPts val="800"/>
              </a:spcAft>
            </a:pP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bħalma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jifirħu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żmien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il-</a:t>
            </a:r>
            <a:r>
              <a:rPr lang="en-GB" sz="3600" dirty="0" err="1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ħsad</a:t>
            </a:r>
            <a:r>
              <a:rPr lang="en-GB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0">
              <a:lnSpc>
                <a:spcPct val="115000"/>
              </a:lnSpc>
              <a:spcAft>
                <a:spcPts val="800"/>
              </a:spcAft>
            </a:pPr>
            <a:r>
              <a:rPr lang="it-IT" sz="3600" dirty="0">
                <a:solidFill>
                  <a:srgbClr val="000000"/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bħalma jifirħu fi qsim il-priża.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”</a:t>
            </a:r>
            <a:endParaRPr lang="mt-MT" sz="3600" b="0" i="0" u="none" strike="noStrike" baseline="0" dirty="0">
              <a:solidFill>
                <a:srgbClr val="002060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mt-MT" sz="2000" b="0" i="0" u="none" strike="noStrike" baseline="0" dirty="0">
              <a:solidFill>
                <a:srgbClr val="002060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5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Il-</a:t>
            </a:r>
            <a:r>
              <a:rPr lang="en-US" sz="3500" b="0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Kelma</a:t>
            </a:r>
            <a:r>
              <a:rPr lang="en-US" sz="35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r>
              <a:rPr lang="en-US" sz="3500" b="0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tal-Mulej</a:t>
            </a:r>
            <a:r>
              <a:rPr lang="en-US" sz="35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5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Irroddu</a:t>
            </a:r>
            <a:r>
              <a:rPr lang="en-US" sz="35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r>
              <a:rPr lang="en-US" sz="35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ħajr</a:t>
            </a:r>
            <a:r>
              <a:rPr lang="en-US" sz="35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r>
              <a:rPr lang="en-US" sz="35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lil</a:t>
            </a:r>
            <a:r>
              <a:rPr lang="en-US" sz="35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r>
              <a:rPr lang="en-US" sz="35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Alla</a:t>
            </a:r>
            <a:r>
              <a:rPr lang="en-US" sz="35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endParaRPr lang="en-MT" sz="3500" b="1" dirty="0">
              <a:solidFill>
                <a:srgbClr val="00206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21563-B0C3-6C15-9743-B3B0D7180584}"/>
              </a:ext>
            </a:extLst>
          </p:cNvPr>
          <p:cNvSpPr txBox="1"/>
          <p:nvPr/>
        </p:nvSpPr>
        <p:spPr>
          <a:xfrm>
            <a:off x="736979" y="309310"/>
            <a:ext cx="11265729" cy="580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Salm </a:t>
            </a:r>
            <a:r>
              <a:rPr lang="en-US" sz="3500" b="1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Responsorjali</a:t>
            </a:r>
            <a:r>
              <a:rPr lang="en-US" sz="35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- </a:t>
            </a:r>
            <a:r>
              <a:rPr lang="en-US" sz="35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Salm </a:t>
            </a:r>
            <a:r>
              <a:rPr lang="en-GB" sz="35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96</a:t>
            </a:r>
            <a:endParaRPr lang="en-US" sz="3500" b="1" i="0" u="none" strike="noStrike" baseline="0" dirty="0">
              <a:solidFill>
                <a:schemeClr val="accent1">
                  <a:lumMod val="50000"/>
                </a:schemeClr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mt-MT" sz="2500" dirty="0">
              <a:solidFill>
                <a:schemeClr val="accent1">
                  <a:lumMod val="50000"/>
                </a:schemeClr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mt-MT" sz="250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Ngħidu</a:t>
            </a:r>
            <a:r>
              <a:rPr lang="en-US" sz="25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US" sz="25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flimkien</a:t>
            </a:r>
            <a:r>
              <a:rPr lang="en-US" sz="25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</a:rPr>
              <a:t>Illum twieled Salvatur, li hu Ġesù Bambin</a:t>
            </a:r>
            <a:endParaRPr lang="en-US" sz="3500" b="0" i="0" u="none" strike="noStrike" baseline="0" dirty="0">
              <a:solidFill>
                <a:schemeClr val="accent1">
                  <a:lumMod val="50000"/>
                </a:schemeClr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3600" dirty="0">
              <a:solidFill>
                <a:schemeClr val="accent1">
                  <a:lumMod val="50000"/>
                </a:schemeClr>
              </a:solidFill>
              <a:effectLst/>
              <a:latin typeface="Andika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Għannu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lill-Mulej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għanja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ġdida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Għannu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lill-Mulej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-art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kollha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Għannu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lill-Mulej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bierku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ismu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7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9F873E-45B8-2106-8E3F-09DF8A63D7C3}"/>
              </a:ext>
            </a:extLst>
          </p:cNvPr>
          <p:cNvSpPr txBox="1"/>
          <p:nvPr/>
        </p:nvSpPr>
        <p:spPr>
          <a:xfrm>
            <a:off x="806400" y="212206"/>
            <a:ext cx="11238433" cy="6442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500" b="0" i="0" u="none" strike="noStrike" baseline="0" dirty="0">
              <a:solidFill>
                <a:schemeClr val="accent1">
                  <a:lumMod val="50000"/>
                </a:schemeClr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Ħabbru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minn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jum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għal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ieħor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is-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salvazzjoni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tiegħu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Xandru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il-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ġnus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is-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sebħ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tiegħu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il-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poplu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kollha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l-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għeġubijiet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tiegħu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Għax kbir il-Mulej, ta’ min ifaħħru ħafna.</a:t>
            </a:r>
            <a:endParaRPr lang="en-GB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t-MT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Ng</a:t>
            </a:r>
            <a:r>
              <a:rPr kumimoji="0" lang="mt-MT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ħidu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flimkien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</a:rPr>
              <a:t>Illum twieled Salvatur, li hu Ġesù Bambin</a:t>
            </a:r>
            <a:endParaRPr lang="en-US" sz="3500" b="0" i="0" u="none" strike="noStrike" baseline="0" dirty="0">
              <a:solidFill>
                <a:schemeClr val="accent1">
                  <a:lumMod val="50000"/>
                </a:schemeClr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MT" sz="3500" b="1" dirty="0">
              <a:solidFill>
                <a:schemeClr val="accent1">
                  <a:lumMod val="50000"/>
                </a:schemeClr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0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9F873E-45B8-2106-8E3F-09DF8A63D7C3}"/>
              </a:ext>
            </a:extLst>
          </p:cNvPr>
          <p:cNvSpPr txBox="1"/>
          <p:nvPr/>
        </p:nvSpPr>
        <p:spPr>
          <a:xfrm>
            <a:off x="696036" y="746039"/>
            <a:ext cx="11252081" cy="4083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Hallelujah. Hallelujah. </a:t>
            </a:r>
          </a:p>
          <a:p>
            <a:pPr>
              <a:lnSpc>
                <a:spcPct val="150000"/>
              </a:lnSpc>
            </a:pPr>
            <a:endParaRPr lang="mt-MT" sz="3500" b="0" i="0" u="none" strike="noStrike" baseline="0" dirty="0">
              <a:solidFill>
                <a:srgbClr val="002060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mt-MT" sz="3600" b="1" dirty="0">
                <a:solidFill>
                  <a:srgbClr val="002060"/>
                </a:solidFill>
                <a:latin typeface="Andika" panose="02000000000000000000" pitchFamily="2" charset="0"/>
              </a:rPr>
              <a:t>Mulej, ejja biex turina d-dawl tiegħek.</a:t>
            </a:r>
            <a:endParaRPr lang="mt-MT" sz="3600" b="1" i="0" u="none" strike="noStrike" baseline="0" dirty="0">
              <a:solidFill>
                <a:srgbClr val="002060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mt-MT" sz="3500" b="0" i="0" u="none" strike="noStrike" baseline="0" dirty="0">
              <a:solidFill>
                <a:srgbClr val="002060"/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5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Hallelujah. </a:t>
            </a:r>
            <a:endParaRPr lang="en-MT" sz="3500" b="1" dirty="0">
              <a:solidFill>
                <a:srgbClr val="00206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3AF26-E181-4004-BA8C-577B331B0A72}"/>
              </a:ext>
            </a:extLst>
          </p:cNvPr>
          <p:cNvSpPr txBox="1"/>
          <p:nvPr/>
        </p:nvSpPr>
        <p:spPr>
          <a:xfrm>
            <a:off x="331076" y="571615"/>
            <a:ext cx="11189909" cy="5473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</a:rPr>
              <a:t>L-Evan</a:t>
            </a:r>
            <a:r>
              <a:rPr lang="en-GB" sz="3500" b="1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</a:rPr>
              <a:t>ġelju</a:t>
            </a:r>
            <a:r>
              <a:rPr lang="en-US" sz="35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</a:rPr>
              <a:t> </a:t>
            </a:r>
            <a:r>
              <a:rPr lang="mt-MT" sz="3500" b="1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</a:rPr>
              <a:t> - </a:t>
            </a:r>
            <a:r>
              <a:rPr lang="en-US" sz="35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</a:rPr>
              <a:t>Qari mill-</a:t>
            </a:r>
            <a:r>
              <a:rPr lang="en-US" sz="35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</a:rPr>
              <a:t>Evanġelju</a:t>
            </a:r>
            <a:r>
              <a:rPr lang="en-US" sz="35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</a:rPr>
              <a:t> </a:t>
            </a:r>
            <a:r>
              <a:rPr lang="en-US" sz="35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</a:rPr>
              <a:t>skont</a:t>
            </a:r>
            <a:r>
              <a:rPr lang="en-US" sz="35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</a:rPr>
              <a:t> San</a:t>
            </a:r>
            <a:r>
              <a:rPr lang="mt-MT" sz="3500" dirty="0">
                <a:solidFill>
                  <a:schemeClr val="accent1">
                    <a:lumMod val="50000"/>
                  </a:schemeClr>
                </a:solidFill>
                <a:latin typeface="Andika" panose="02000000000000000000" pitchFamily="2" charset="0"/>
              </a:rPr>
              <a:t> Luqa</a:t>
            </a:r>
          </a:p>
          <a:p>
            <a:endParaRPr lang="en-US" sz="2000" b="0" i="0" u="none" strike="noStrike" baseline="0" dirty="0">
              <a:solidFill>
                <a:schemeClr val="accent1">
                  <a:lumMod val="50000"/>
                </a:schemeClr>
              </a:solidFill>
              <a:latin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it-IT" sz="4000" dirty="0">
              <a:solidFill>
                <a:schemeClr val="accent1">
                  <a:lumMod val="50000"/>
                </a:schemeClr>
              </a:solidFill>
              <a:effectLst/>
              <a:latin typeface="Andika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40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Meta mbagħad l-anġli ħallewhom u telgħu </a:t>
            </a:r>
            <a:br>
              <a:rPr lang="it-IT" sz="40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0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s-sema, ir-rgħajja bdew jgħidu lil xulxin: “Ejjew immorru Betlem ħa naraw x’ġara kif għarrafna l-Mulej.”</a:t>
            </a:r>
          </a:p>
        </p:txBody>
      </p:sp>
    </p:spTree>
    <p:extLst>
      <p:ext uri="{BB962C8B-B14F-4D97-AF65-F5344CB8AC3E}">
        <p14:creationId xmlns:p14="http://schemas.microsoft.com/office/powerpoint/2010/main" val="196615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CC3A9-CFD1-0D9E-CF67-A27BB064EB2C}"/>
              </a:ext>
            </a:extLst>
          </p:cNvPr>
          <p:cNvSpPr txBox="1"/>
          <p:nvPr/>
        </p:nvSpPr>
        <p:spPr>
          <a:xfrm>
            <a:off x="622056" y="622319"/>
            <a:ext cx="11045336" cy="5547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</a:rPr>
              <a:t>Marru mela jgħaġġlu, u sabu lil Marija u lil Ġużeppi bit-tarbija mimduda f’maxtura. Kif raw dan, bdew jgħarrfu b’kulma kien intqal lilhom dwar dik it-tarbija, u kull min semagħhom baqa’ mistagħġeb b’dak li qalulhom ir-rgħajja. </a:t>
            </a:r>
            <a:endParaRPr lang="en-GB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1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3AF26-E181-4004-BA8C-577B331B0A72}"/>
              </a:ext>
            </a:extLst>
          </p:cNvPr>
          <p:cNvSpPr txBox="1"/>
          <p:nvPr/>
        </p:nvSpPr>
        <p:spPr>
          <a:xfrm>
            <a:off x="342900" y="235290"/>
            <a:ext cx="11250386" cy="9328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dirty="0">
                <a:solidFill>
                  <a:schemeClr val="accent1">
                    <a:lumMod val="50000"/>
                  </a:schemeClr>
                </a:solidFill>
                <a:effectLst/>
                <a:latin typeface="Andika" panose="02000000000000000000" pitchFamily="2" charset="0"/>
                <a:ea typeface="Calibri" panose="020F0502020204030204" pitchFamily="34" charset="0"/>
              </a:rPr>
              <a:t>Marija, min-naħa tagħha, baqgħet tgħożż f’qalbha dawn il-ħwejjeġ kollha u taħseb fuqhom bejnha u bejn ruħha. Ir-rgħajja mbagħad reġgħu lura, isebbħu u jfaħħru lil Alla għal kulma kienu raw u semgħu, kif l-anġlu kien qalilhom.</a:t>
            </a:r>
          </a:p>
          <a:p>
            <a:pPr>
              <a:lnSpc>
                <a:spcPct val="150000"/>
              </a:lnSpc>
            </a:pPr>
            <a:endParaRPr lang="it-IT" sz="4000" b="1" dirty="0">
              <a:solidFill>
                <a:schemeClr val="accent1">
                  <a:lumMod val="50000"/>
                </a:schemeClr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Il-</a:t>
            </a:r>
            <a:r>
              <a:rPr lang="en-US" sz="4000" b="0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Kelma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r>
              <a:rPr lang="en-US" sz="4000" b="0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tal-Mulej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It-</a:t>
            </a:r>
            <a:r>
              <a:rPr lang="en-US" sz="40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Tifħir</a:t>
            </a:r>
            <a:r>
              <a:rPr lang="en-US" sz="40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r>
              <a:rPr lang="en-US" sz="40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lilek</a:t>
            </a:r>
            <a:r>
              <a:rPr lang="en-US" sz="4000" b="1" i="0" u="none" strike="noStrike" baseline="0" dirty="0">
                <a:solidFill>
                  <a:srgbClr val="002060"/>
                </a:solidFill>
                <a:latin typeface="Andika" panose="02000000000000000000" pitchFamily="2" charset="0"/>
              </a:rPr>
              <a:t> </a:t>
            </a:r>
            <a:r>
              <a:rPr lang="en-US" sz="4000" b="1" i="0" u="none" strike="noStrike" baseline="0" dirty="0" err="1">
                <a:solidFill>
                  <a:srgbClr val="002060"/>
                </a:solidFill>
                <a:latin typeface="Andika" panose="02000000000000000000" pitchFamily="2" charset="0"/>
              </a:rPr>
              <a:t>Kristu</a:t>
            </a:r>
            <a:endParaRPr lang="en-MT" sz="4000" b="1" dirty="0">
              <a:solidFill>
                <a:srgbClr val="00206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MT" sz="4400" b="1" dirty="0">
              <a:solidFill>
                <a:schemeClr val="accent1">
                  <a:lumMod val="50000"/>
                </a:schemeClr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0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00A216AC41114484947F8948BBBEFE" ma:contentTypeVersion="28" ma:contentTypeDescription="Create a new document." ma:contentTypeScope="" ma:versionID="399367b584085ab0c9d15310824b1ce6">
  <xsd:schema xmlns:xsd="http://www.w3.org/2001/XMLSchema" xmlns:xs="http://www.w3.org/2001/XMLSchema" xmlns:p="http://schemas.microsoft.com/office/2006/metadata/properties" xmlns:ns2="4b13ef84-b1f9-459b-b95a-603dc2777a0b" xmlns:ns3="7bc509bd-5609-488d-87db-8685483d8e34" targetNamespace="http://schemas.microsoft.com/office/2006/metadata/properties" ma:root="true" ma:fieldsID="462eede23671aff2b6af0895ea36e6fa" ns2:_="" ns3:_="">
    <xsd:import namespace="4b13ef84-b1f9-459b-b95a-603dc2777a0b"/>
    <xsd:import namespace="7bc509bd-5609-488d-87db-8685483d8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3ef84-b1f9-459b-b95a-603dc2777a0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be1599f-924c-4476-8144-0d94f3aac9cf}" ma:internalName="TaxCatchAll" ma:showField="CatchAllData" ma:web="4b13ef84-b1f9-459b-b95a-603dc2777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509bd-5609-488d-87db-8685483d8e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f93f382-6bc9-407b-a89f-828d8922a3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41A72-3648-4F07-95C7-07533F4F6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13ef84-b1f9-459b-b95a-603dc2777a0b"/>
    <ds:schemaRef ds:uri="7bc509bd-5609-488d-87db-8685483d8e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CF16BE-F134-4180-BA22-2CBAD6EB2A3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D76FEB8-A41A-4E16-B893-382E09EC2C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277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Andika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Rosanne Azzopardi</dc:creator>
  <cp:lastModifiedBy>Gauci Reuben Rev</cp:lastModifiedBy>
  <cp:revision>10</cp:revision>
  <cp:lastPrinted>2022-11-02T14:50:04Z</cp:lastPrinted>
  <dcterms:created xsi:type="dcterms:W3CDTF">2022-10-31T08:59:27Z</dcterms:created>
  <dcterms:modified xsi:type="dcterms:W3CDTF">2022-12-21T07:39:16Z</dcterms:modified>
</cp:coreProperties>
</file>