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ommentAuthors" Target="commentAuthors.xml"/><Relationship Id="rId21" Type="http://schemas.openxmlformats.org/officeDocument/2006/relationships/slide" Target="slides/slide14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ustomXml" Target="../customXml/item4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customXml" Target="../customXml/item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customXml" Target="../customXml/item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owerpoints.jpg" descr="powerpoint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owerpoints10.jpg" descr="powerpoints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owerpoints11.jpg" descr="powerpoints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owerpoints12.jpg" descr="powerpoints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owerpoints13.jpg" descr="powerpoints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owerpoints14.jpg" descr="powerpoints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owerpoints2.jpg" descr="powerpoints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owerpoints3.jpg" descr="powerpoints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owerpoints4.jpg" descr="powerpoints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owerpoints5.jpg" descr="powerpoints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owerpoints6.jpg" descr="powerpoints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owerpoints7.jpg" descr="powerpoints7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owerpoints8.jpg" descr="powerpoints8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owerpoints9.jpg" descr="powerpoints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00A216AC41114484947F8948BBBEFE" ma:contentTypeVersion="12" ma:contentTypeDescription="Create a new document." ma:contentTypeScope="" ma:versionID="41175b88892c20d61873b12400aea68d">
  <xsd:schema xmlns:xsd="http://www.w3.org/2001/XMLSchema" xmlns:xs="http://www.w3.org/2001/XMLSchema" xmlns:p="http://schemas.microsoft.com/office/2006/metadata/properties" xmlns:ns2="4b13ef84-b1f9-459b-b95a-603dc2777a0b" xmlns:ns3="7bc509bd-5609-488d-87db-8685483d8e34" targetNamespace="http://schemas.microsoft.com/office/2006/metadata/properties" ma:root="true" ma:fieldsID="415868bc13aae70ef44a4e6aa51e2c82" ns2:_="" ns3:_="">
    <xsd:import namespace="4b13ef84-b1f9-459b-b95a-603dc2777a0b"/>
    <xsd:import namespace="7bc509bd-5609-488d-87db-8685483d8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3ef84-b1f9-459b-b95a-603dc2777a0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509bd-5609-488d-87db-8685483d8e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b13ef84-b1f9-459b-b95a-603dc2777a0b">RVFJMWQRS3XR-2106365499-2436</_dlc_DocId>
    <_dlc_DocIdUrl xmlns="4b13ef84-b1f9-459b-b95a-603dc2777a0b">
      <Url>https://maltadiocese.sharepoint.com/sites/AoMPublic/_layouts/15/DocIdRedir.aspx?ID=RVFJMWQRS3XR-2106365499-2436</Url>
      <Description>RVFJMWQRS3XR-2106365499-2436</Description>
    </_dlc_DocIdUrl>
  </documentManagement>
</p:properties>
</file>

<file path=customXml/itemProps1.xml><?xml version="1.0" encoding="utf-8"?>
<ds:datastoreItem xmlns:ds="http://schemas.openxmlformats.org/officeDocument/2006/customXml" ds:itemID="{29185355-040D-4359-84B7-E5E0F81FB332}"/>
</file>

<file path=customXml/itemProps2.xml><?xml version="1.0" encoding="utf-8"?>
<ds:datastoreItem xmlns:ds="http://schemas.openxmlformats.org/officeDocument/2006/customXml" ds:itemID="{1C62C643-633D-439E-B811-A9D9B8A3D7A9}"/>
</file>

<file path=customXml/itemProps3.xml><?xml version="1.0" encoding="utf-8"?>
<ds:datastoreItem xmlns:ds="http://schemas.openxmlformats.org/officeDocument/2006/customXml" ds:itemID="{7FE249DF-2A30-4043-893A-09484AAA1748}"/>
</file>

<file path=customXml/itemProps4.xml><?xml version="1.0" encoding="utf-8"?>
<ds:datastoreItem xmlns:ds="http://schemas.openxmlformats.org/officeDocument/2006/customXml" ds:itemID="{768BB785-16C5-43EF-86F2-776126F64778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0x0101008A00A216AC41114484947F8948BBBEFE</vt:lpwstr>
  </property>
  <property fmtid="{D5CDD505-2E9C-101B-9397-08002B2CF9AE}" pid="3" name="_dlc_DocIdItemGuid">
    <vt:lpwstr>8b39c1cf-e90e-43e8-a492-ce50a23ee7a4</vt:lpwstr>
  </property>
</Properties>
</file>